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877869" ContentType="image/png"/>
  <Default Extension="620313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1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2613a3d181.13877869"/>
  <Relationship Id="rId3" Type="http://schemas.openxmlformats.org/officeDocument/2006/relationships/image" Target="../media/logo_6738026156ba252.620313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33700"/>
          <a:chOff x="9525" y="9525"/>
          <a:chExt cx="9229725" cy="2933700"/>
        </a:xfrm>
      </p:grpSpPr>
      <p:pic>
        <p:nvPicPr>
          <p:cNvPr id="1" name="Summary of Recent Reports Published" descr="Summary of Recent Reports Publish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171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delmoneim SS, Mulvagh S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Recent Reports Publish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2009;6(2):16–2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09.6.2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2024-11-16T02:24:33Z</dcterms:created>
  <dcterms:modified xsi:type="dcterms:W3CDTF">2024-11-16T02:24:33Z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