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336628" ContentType="image/png"/>
  <Default Extension="519506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b07d184b81.39336628"/>
  <Relationship Id="rId3" Type="http://schemas.openxmlformats.org/officeDocument/2006/relationships/image" Target="../media/logo_673d5b07e29f242.519506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71825"/>
          <a:chOff x="9525" y="9525"/>
          <a:chExt cx="9229725" cy="3171825"/>
        </a:xfrm>
      </p:grpSpPr>
      <p:pic>
        <p:nvPicPr>
          <p:cNvPr id="1" name="Reloading After 2 Hours Increases Pressure Volume (n=5)" descr="Reloading After 2 Hours Increases Pressure Volume (n=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2409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zurek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oading After 2 Hours Increases Pressure Volume (n=5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(Suppl 2):18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S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2024-11-20T03:44:07Z</dcterms:created>
  <dcterms:modified xsi:type="dcterms:W3CDTF">2024-11-20T03:44:07Z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