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718039" ContentType="image/png"/>
  <Default Extension="112299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9fa5077131.24718039"/>
  <Relationship Id="rId3" Type="http://schemas.openxmlformats.org/officeDocument/2006/relationships/image" Target="../media/logo_673d59fa5e9a762.112299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95775"/>
          <a:chOff x="9525" y="9525"/>
          <a:chExt cx="9229725" cy="429577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096000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2024-11-20T03:39:38Z</dcterms:created>
  <dcterms:modified xsi:type="dcterms:W3CDTF">2024-11-20T03:39:38Z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