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419770" ContentType="image/png"/>
  <Default Extension="447360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281e84e01.79419770"/>
  <Relationship Id="rId3" Type="http://schemas.openxmlformats.org/officeDocument/2006/relationships/image" Target="../media/logo_673d59283354d62.447360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90925"/>
          <a:chOff x="9525" y="9525"/>
          <a:chExt cx="9229725" cy="359092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38600" cy="2724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2024-11-20T03:36:08Z</dcterms:created>
  <dcterms:modified xsi:type="dcterms:W3CDTF">2024-11-20T03:36:08Z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