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79419770" ContentType="image/png"/>
  <Default Extension="44736063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9004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d59281e84e01.79419770"/>
  <Relationship Id="rId3" Type="http://schemas.openxmlformats.org/officeDocument/2006/relationships/image" Target="../media/logo_673d59283354d62.44736063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3590925"/>
          <a:chOff x="9525" y="9525"/>
          <a:chExt cx="9229725" cy="3590925"/>
        </a:xfrm>
      </p:grpSpPr>
      <p:pic>
        <p:nvPicPr>
          <p:cNvPr id="1" name="A Practical Guide to Setting up an ICM Service: Improving Detection of Atrial Fibrillation After Cryptogenic Stroke With Implantable Cardiac Monitors (ICMs)" descr="A Practical Guide to Setting up an ICM Service: Improving Detection of Atrial Fibrillation After Cryptogenic Stroke With Implantable Cardiac Monitors (ICMs)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66775"/>
            <a:ext cx="4038600" cy="27241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Baines N, Cunningham N, Chandratheva A, Fay M, Guyler P, Javaid Y, Kishore A, Patel N, Patwala A, Thakkar R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143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A Practical Guide to Setting up an ICM Service: Improving Detection of Atrial Fibrillation After Cryptogenic Stroke With Implantable Cardiac Monitors (ICMs)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4953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667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/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6">
  <a:themeElements>
    <a:clrScheme name="Theme6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2024-11-20T03:36:08Z</dcterms:created>
  <dcterms:modified xsi:type="dcterms:W3CDTF">2024-11-20T03:36:08Z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