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08189" ContentType="image/png"/>
  <Default Extension="29741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ca12cca91.17308189"/>
  <Relationship Id="rId3" Type="http://schemas.openxmlformats.org/officeDocument/2006/relationships/image" Target="../media/logo_673d5aca21d3a12.29741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72000"/>
          <a:chOff x="9525" y="9525"/>
          <a:chExt cx="9229725" cy="457200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3385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2024-11-20T03:43:06Z</dcterms:created>
  <dcterms:modified xsi:type="dcterms:W3CDTF">2024-11-20T03:43:06Z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