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7308189" ContentType="image/png"/>
  <Default Extension="2974108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04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aca12cca91.17308189"/>
  <Relationship Id="rId3" Type="http://schemas.openxmlformats.org/officeDocument/2006/relationships/image" Target="../media/logo_673d5aca21d3a12.2974108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72000"/>
          <a:chOff x="9525" y="9525"/>
          <a:chExt cx="9229725" cy="4572000"/>
        </a:xfrm>
      </p:grpSpPr>
      <p:pic>
        <p:nvPicPr>
          <p:cNvPr id="1" name="A Practical Guide to Setting up an ICM Service: Improving Detection of Atrial Fibrillation After Cryptogenic Stroke With Implantable Cardiac Monitors (ICMs)" descr="A Practical Guide to Setting up an ICM Service: Improving Detection of Atrial Fibrillation After Cryptogenic Stroke With Implantable Cardiac Monitors (ICMs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133850" cy="3705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ines N, Cunningham N, Chandratheva A, Fay M, Guyler P, Javaid Y, Kishore A, Patel N, Patwala A, Thakkar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Practical Guide to Setting up an ICM Service: Improving Detection of Atrial Fibrillation After Cryptogenic Stroke With Implantable Cardiac Monitors (ICMs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2024-11-20T03:43:06Z</dcterms:created>
  <dcterms:modified xsi:type="dcterms:W3CDTF">2024-11-20T03:43:06Z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