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837784" ContentType="image/png"/>
  <Default Extension="127736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04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ac6b3f3c71.17837784"/>
  <Relationship Id="rId3" Type="http://schemas.openxmlformats.org/officeDocument/2006/relationships/image" Target="../media/logo_673d5ac6c225902.127736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43400"/>
          <a:chOff x="9525" y="9525"/>
          <a:chExt cx="9229725" cy="4343400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52900" cy="3476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2024-11-20T03:43:02Z</dcterms:created>
  <dcterms:modified xsi:type="dcterms:W3CDTF">2024-11-20T03:43:02Z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