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565578" ContentType="image/png"/>
  <Default Extension="571980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7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832d6ce571.42565578"/>
  <Relationship Id="rId3" Type="http://schemas.openxmlformats.org/officeDocument/2006/relationships/image" Target="../media/logo_673d5832eb1e202.571980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1828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2024-11-20T03:32:02Z</dcterms:created>
  <dcterms:modified xsi:type="dcterms:W3CDTF">2024-11-20T03:32:02Z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