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936734" ContentType="image/png"/>
  <Default Extension="246824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3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691e733551.55936734"/>
  <Relationship Id="rId3" Type="http://schemas.openxmlformats.org/officeDocument/2006/relationships/image" Target="../media/logo_673d56920329682.246824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1914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2024-11-20T03:25:06Z</dcterms:created>
  <dcterms:modified xsi:type="dcterms:W3CDTF">2024-11-20T03:25:06Z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