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202875" ContentType="image/png"/>
  <Default Extension="475648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9caa89311.68202875"/>
  <Relationship Id="rId3" Type="http://schemas.openxmlformats.org/officeDocument/2006/relationships/image" Target="../media/logo_673d589cb7fa942.475648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62450"/>
          <a:chOff x="9525" y="9525"/>
          <a:chExt cx="9229725" cy="436245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005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2024-11-20T03:33:48Z</dcterms:created>
  <dcterms:modified xsi:type="dcterms:W3CDTF">2024-11-20T03:33:48Z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