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937800" ContentType="image/png"/>
  <Default Extension="359912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2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fdec72051.47937800"/>
  <Relationship Id="rId3" Type="http://schemas.openxmlformats.org/officeDocument/2006/relationships/image" Target="../media/logo_673d59fe0b6de92.359912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90925"/>
          <a:chOff x="9525" y="9525"/>
          <a:chExt cx="9229725" cy="359092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8029575" cy="2724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2024-11-20T03:39:42Z</dcterms:created>
  <dcterms:modified xsi:type="dcterms:W3CDTF">2024-11-20T03:39:42Z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