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937800" ContentType="image/png"/>
  <Default Extension="359912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2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9fdec72051.47937800"/>
  <Relationship Id="rId3" Type="http://schemas.openxmlformats.org/officeDocument/2006/relationships/image" Target="../media/logo_673d59fe0b6de92.359912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90925"/>
          <a:chOff x="9525" y="9525"/>
          <a:chExt cx="9229725" cy="3590925"/>
        </a:xfrm>
      </p:grpSpPr>
      <p:pic>
        <p:nvPicPr>
          <p:cNvPr id="1" name="A Practical Guide to Setting up an ICM Service: Improving Detection of Atrial Fibrillation After Cryptogenic Stroke With Implantable Cardiac Monitors (ICMs)" descr="A Practical Guide to Setting up an ICM Service: Improving Detection of Atrial Fibrillation After Cryptogenic Stroke With Implantable Cardiac Monitors (ICM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8029575" cy="2724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ines N, Cunningham N, Chandratheva A, Fay M, Guyler P, Javaid Y, Kishore A, Patel N, Patwala A, Thakka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Practical Guide to Setting up an ICM Service: Improving Detection of Atrial Fibrillation After Cryptogenic Stroke With Implantable Cardiac Monitors (ICM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2024-11-20T03:39:42Z</dcterms:created>
  <dcterms:modified xsi:type="dcterms:W3CDTF">2024-11-20T03:39:42Z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