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102086" ContentType="image/png"/>
  <Default Extension="251174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920a965d61.05102086"/>
  <Relationship Id="rId3" Type="http://schemas.openxmlformats.org/officeDocument/2006/relationships/image" Target="../media/logo_673d5920b89b322.251174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67175" cy="3714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2024-11-20T03:36:00Z</dcterms:created>
  <dcterms:modified xsi:type="dcterms:W3CDTF">2024-11-20T03:36:00Z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