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972902" ContentType="image/png"/>
  <Default Extension="278975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33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65f1394f391.92972902"/>
  <Relationship Id="rId3" Type="http://schemas.openxmlformats.org/officeDocument/2006/relationships/image" Target="../media/logo_673d65f14e83d92.278975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800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2024-11-20T04:30:41Z</dcterms:created>
  <dcterms:modified xsi:type="dcterms:W3CDTF">2024-11-20T04:30:41Z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