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639025" ContentType="image/png"/>
  <Default Extension="143266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bc888b691.58639025"/>
  <Relationship Id="rId3" Type="http://schemas.openxmlformats.org/officeDocument/2006/relationships/image" Target="../media/logo_673d5abc9d75712.143266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477125"/>
          <a:chOff x="9525" y="9525"/>
          <a:chExt cx="9229725" cy="747712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8401050" cy="6610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2024-11-20T03:42:52Z</dcterms:created>
  <dcterms:modified xsi:type="dcterms:W3CDTF">2024-11-20T03:42:52Z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