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747990" ContentType="image/png"/>
  <Default Extension="161156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68c810071.47747990"/>
  <Relationship Id="rId3" Type="http://schemas.openxmlformats.org/officeDocument/2006/relationships/image" Target="../media/logo_673d5a68deed382.161156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066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2024-11-20T03:41:28Z</dcterms:created>
  <dcterms:modified xsi:type="dcterms:W3CDTF">2024-11-20T03:41:28Z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