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818714" ContentType="image/png"/>
  <Default Extension="823358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1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5c9cab6f81.11818714"/>
  <Relationship Id="rId3" Type="http://schemas.openxmlformats.org/officeDocument/2006/relationships/image" Target="../media/logo_673d55c9d977712.823358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24200"/>
          <a:chOff x="9525" y="9525"/>
          <a:chExt cx="9229725" cy="3124200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7581900" cy="2257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2024-11-20T03:21:45Z</dcterms:created>
  <dcterms:modified xsi:type="dcterms:W3CDTF">2024-11-20T03:21:45Z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