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816129" ContentType="image/png"/>
  <Default Extension="065335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b0f244d781.40816129"/>
  <Relationship Id="rId3" Type="http://schemas.openxmlformats.org/officeDocument/2006/relationships/image" Target="../media/logo_673d5b0f324ee62.065335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2024-11-20T03:44:15Z</dcterms:created>
  <dcterms:modified xsi:type="dcterms:W3CDTF">2024-11-20T03:44:15Z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