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584568" ContentType="image/png"/>
  <Default Extension="437960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044743c61.34584568"/>
  <Relationship Id="rId3" Type="http://schemas.openxmlformats.org/officeDocument/2006/relationships/image" Target="../media/logo_673d5a0463a1b72.437960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8353425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2024-11-20T03:39:48Z</dcterms:created>
  <dcterms:modified xsi:type="dcterms:W3CDTF">2024-11-20T03:39:48Z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