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962918" ContentType="image/png"/>
  <Default Extension="205530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a14525d511.03962918"/>
  <Relationship Id="rId3" Type="http://schemas.openxmlformats.org/officeDocument/2006/relationships/image" Target="../media/logo_673d5a146067012.205530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24350"/>
          <a:chOff x="9525" y="9525"/>
          <a:chExt cx="9229725" cy="4324350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29075" cy="3457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2024-11-20T03:40:04Z</dcterms:created>
  <dcterms:modified xsi:type="dcterms:W3CDTF">2024-11-20T03:40:04Z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