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372589" ContentType="image/png"/>
  <Default Extension="214765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baa17b951.61372589"/>
  <Relationship Id="rId3" Type="http://schemas.openxmlformats.org/officeDocument/2006/relationships/image" Target="../media/logo_673d58bab1b1a22.214765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0075"/>
          <a:chOff x="9525" y="9525"/>
          <a:chExt cx="9229725" cy="44100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514725" cy="3543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2024-11-20T03:34:18Z</dcterms:created>
  <dcterms:modified xsi:type="dcterms:W3CDTF">2024-11-20T03:34:18Z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