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492187" ContentType="image/png"/>
  <Default Extension="28370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fe13b0211.24492187"/>
  <Relationship Id="rId3" Type="http://schemas.openxmlformats.org/officeDocument/2006/relationships/image" Target="../media/logo_673d59fe265e972.28370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71800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2024-11-20T03:39:42Z</dcterms:created>
  <dcterms:modified xsi:type="dcterms:W3CDTF">2024-11-20T03:39:42Z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