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391138" ContentType="image/png"/>
  <Default Extension="769578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b5ca5f8861.36391138"/>
  <Relationship Id="rId3" Type="http://schemas.openxmlformats.org/officeDocument/2006/relationships/image" Target="../media/logo_673d5b5cb992d02.769578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43675"/>
          <a:chOff x="9525" y="9525"/>
          <a:chExt cx="9229725" cy="65436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943225" cy="567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2024-11-20T03:45:32Z</dcterms:created>
  <dcterms:modified xsi:type="dcterms:W3CDTF">2024-11-20T03:45:32Z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