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739472" ContentType="image/png"/>
  <Default Extension="856529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1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983de90611.94739472"/>
  <Relationship Id="rId3" Type="http://schemas.openxmlformats.org/officeDocument/2006/relationships/image" Target="../media/logo_673d5983f2e8c92.856529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A Practical Guide to Setting up an ICM Service: Improving Detection of Atrial Fibrillation After Cryptogenic Stroke With Implantable Cardiac Monitors (ICMs)" descr="A Practical Guide to Setting up an ICM Service: Improving Detection of Atrial Fibrillation After Cryptogenic Stroke With Implantable Cardiac Monitors (ICM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1813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ines N, Cunningham N, Chandratheva A, Fay M, Guyler P, Javaid Y, Kishore A, Patel N, Patwala A, Thakka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Practical Guide to Setting up an ICM Service: Improving Detection of Atrial Fibrillation After Cryptogenic Stroke With Implantable Cardiac Monitors (ICM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2024-11-20T03:37:39Z</dcterms:created>
  <dcterms:modified xsi:type="dcterms:W3CDTF">2024-11-20T03:37:39Z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