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859491" ContentType="image/png"/>
  <Default Extension="508117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a79b14051.48859491"/>
  <Relationship Id="rId3" Type="http://schemas.openxmlformats.org/officeDocument/2006/relationships/image" Target="../media/logo_673d55a7b793f32.508117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81500"/>
          <a:chOff x="9525" y="9525"/>
          <a:chExt cx="9229725" cy="4381500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86225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2024-11-20T03:21:11Z</dcterms:created>
  <dcterms:modified xsi:type="dcterms:W3CDTF">2024-11-20T03:21:11Z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