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26801" ContentType="image/png"/>
  <Default Extension="94973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19671e181.99126801"/>
  <Relationship Id="rId3" Type="http://schemas.openxmlformats.org/officeDocument/2006/relationships/image" Target="../media/logo_673d57197ea0a62.94973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pdated Clinical Classification of Pulmonary Hypertension (Dana Point, 2008)" descr="Updated Clinical Classification of Pulmonary Hypertension (Dana Point, 200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57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dated Clinical Classification of Pulmonary Hypertension (Dana Point, 2008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1):86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1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2024-11-20T03:27:21Z</dcterms:created>
  <dcterms:modified xsi:type="dcterms:W3CDTF">2024-11-20T03:27:21Z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