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160487" ContentType="image/png"/>
  <Default Extension="6795235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03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a692724171.08160487"/>
  <Relationship Id="rId3" Type="http://schemas.openxmlformats.org/officeDocument/2006/relationships/image" Target="../media/logo_673d5a693d2fb52.6795235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Diagnostic Approach to Pulmonary Arterial Hypertension" descr="Diagnostic Approach to Pulmonary Arterial Hyperten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3812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rk M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agnostic Approach to Pulmonary Arterial Hyperten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2010;7(1):86–9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0.7.1.8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2024-11-20T03:41:29Z</dcterms:created>
  <dcterms:modified xsi:type="dcterms:W3CDTF">2024-11-20T03:41:29Z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