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094345" ContentType="image/png"/>
  <Default Extension="01846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63cad6c41.55094345"/>
  <Relationship Id="rId3" Type="http://schemas.openxmlformats.org/officeDocument/2006/relationships/image" Target="../media/logo_673d5563df42972.01846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48025"/>
          <a:chOff x="9525" y="9525"/>
          <a:chExt cx="9229725" cy="3248025"/>
        </a:xfrm>
      </p:grpSpPr>
      <p:pic>
        <p:nvPicPr>
          <p:cNvPr id="1" name="Agents Used in Acute Vasodilator Testing" descr="Agents Used in Acute Vasodilator Tes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2486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M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ents Used in Acute Vasodilator Tes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10;7(1):86–9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0.7.1.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2024-11-20T03:20:03Z</dcterms:created>
  <dcterms:modified xsi:type="dcterms:W3CDTF">2024-11-20T03:20:03Z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