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370445" ContentType="image/png"/>
  <Default Extension="7697558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59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49483778921.59370445"/>
  <Relationship Id="rId3" Type="http://schemas.openxmlformats.org/officeDocument/2006/relationships/image" Target="../media/logo_673d49485487072.7697558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95825"/>
          <a:chOff x="9525" y="9525"/>
          <a:chExt cx="9229725" cy="4695825"/>
        </a:xfrm>
      </p:grpSpPr>
      <p:pic>
        <p:nvPicPr>
          <p:cNvPr id="1" name="Approved Therapies for Pulmonary Arterial Hypertension" descr="Approved Therapies for Pulmonary Arterial Hyperten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933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rk M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pproved Therapies for Pulmonary Arterial Hyperten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2010;7(1):86–9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0.7.1.8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2024-11-20T02:28:24Z</dcterms:created>
  <dcterms:modified xsi:type="dcterms:W3CDTF">2024-11-20T02:28:24Z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