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978895" ContentType="image/png"/>
  <Default Extension="695361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64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4afd43c7041.71978895"/>
  <Relationship Id="rId3" Type="http://schemas.openxmlformats.org/officeDocument/2006/relationships/image" Target="../media/logo_673d4afd5da3082.695361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reatment Algorithm for Pulmonary Arterial Hypertension Based on Risk Assessment" descr="Treatment Algorithm for Pulmonary Arterial Hypertension Based on Risk Assess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8765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k M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eatment Algorithm for Pulmonary Arterial Hypertension Based on Risk Assess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2010;7(1):86–9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0.7.1.8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2024-11-20T02:35:41Z</dcterms:created>
  <dcterms:modified xsi:type="dcterms:W3CDTF">2024-11-20T02:35:41Z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