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4804199" ContentType="image/png"/>
  <Default Extension="8622618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8629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4a850472971.64804199"/>
  <Relationship Id="rId3" Type="http://schemas.openxmlformats.org/officeDocument/2006/relationships/image" Target="../media/logo_673d4a851f1fc42.8622618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552950"/>
          <a:chOff x="9525" y="9525"/>
          <a:chExt cx="9229725" cy="4552950"/>
        </a:xfrm>
      </p:grpSpPr>
      <p:pic>
        <p:nvPicPr>
          <p:cNvPr id="1" name="Celution® Device" descr="Celution® Devic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52950" cy="37909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ridhar P, Hedrick M, Baker T, Perin J, Conlan B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elution® Devic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2012;7(2):77–80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2.7.2.7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9">
  <a:themeElements>
    <a:clrScheme name="Theme2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2024-11-20T02:33:41Z</dcterms:created>
  <dcterms:modified xsi:type="dcterms:W3CDTF">2024-11-20T02:33:41Z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