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804199" ContentType="image/png"/>
  <Default Extension="862261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62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4a850472971.64804199"/>
  <Relationship Id="rId3" Type="http://schemas.openxmlformats.org/officeDocument/2006/relationships/image" Target="../media/logo_673d4a851f1fc42.862261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52950"/>
          <a:chOff x="9525" y="9525"/>
          <a:chExt cx="9229725" cy="4552950"/>
        </a:xfrm>
      </p:grpSpPr>
      <p:pic>
        <p:nvPicPr>
          <p:cNvPr id="1" name="Celution® Device" descr="Celution® De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3790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ridhar P, Hedrick M, Baker T, Perin J, Conlan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elution® Dev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77–8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7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2024-11-20T02:33:41Z</dcterms:created>
  <dcterms:modified xsi:type="dcterms:W3CDTF">2024-11-20T02:33:41Z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