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502084" ContentType="image/png"/>
  <Default Extension="322178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5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8f183bbb51.48502084"/>
  <Relationship Id="rId3" Type="http://schemas.openxmlformats.org/officeDocument/2006/relationships/image" Target="../media/logo_673d48f1b295a62.322178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90950"/>
          <a:chOff x="9525" y="9525"/>
          <a:chExt cx="9229725" cy="3790950"/>
        </a:xfrm>
      </p:grpSpPr>
      <p:pic>
        <p:nvPicPr>
          <p:cNvPr id="1" name="Celution Processing Set" descr="Celution Processing S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028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ion Processing S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2024-11-20T02:26:57Z</dcterms:created>
  <dcterms:modified xsi:type="dcterms:W3CDTF">2024-11-20T02:26:57Z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