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985071" ContentType="image/png"/>
  <Default Extension="109459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c200a60b81.92985071"/>
  <Relationship Id="rId3" Type="http://schemas.openxmlformats.org/officeDocument/2006/relationships/image" Target="../media/logo_673d4c202500a72.109459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67125"/>
          <a:chOff x="9525" y="9525"/>
          <a:chExt cx="9229725" cy="3667125"/>
        </a:xfrm>
      </p:grpSpPr>
      <p:pic>
        <p:nvPicPr>
          <p:cNvPr id="1" name="Celution Reagents" descr="Celution Reag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dhar P, Hedrick M, Baker T, Perin J, Conl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ion Reag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77–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2024-11-20T02:40:32Z</dcterms:created>
  <dcterms:modified xsi:type="dcterms:W3CDTF">2024-11-20T02:40:32Z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