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0406324" ContentType="image/png"/>
  <Default Extension="8302867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64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4b434376491.90406324"/>
  <Relationship Id="rId3" Type="http://schemas.openxmlformats.org/officeDocument/2006/relationships/image" Target="../media/logo_673d4b436b4c572.8302867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43425"/>
          <a:chOff x="9525" y="9525"/>
          <a:chExt cx="9229725" cy="4543425"/>
        </a:xfrm>
      </p:grpSpPr>
      <p:pic>
        <p:nvPicPr>
          <p:cNvPr id="1" name="Celution Procedure Workflow" descr="Celution Procedure Workflow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781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ridhar P, Hedrick M, Baker T, Perin J, Conlan 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elution Procedure Workflow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12;7(2):77–8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2.7.2.7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2024-11-20T02:36:51Z</dcterms:created>
  <dcterms:modified xsi:type="dcterms:W3CDTF">2024-11-20T02:36:51Z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