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7234300" ContentType="image/png"/>
  <Default Extension="5225178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66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4bee6038d81.47234300"/>
  <Relationship Id="rId3" Type="http://schemas.openxmlformats.org/officeDocument/2006/relationships/image" Target="../media/logo_673d4bee78ae942.5225178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676650"/>
          <a:chOff x="9525" y="9525"/>
          <a:chExt cx="9229725" cy="3676650"/>
        </a:xfrm>
      </p:grpSpPr>
      <p:pic>
        <p:nvPicPr>
          <p:cNvPr id="1" name="Change in Max Oxygen Consumption from Baseline to Six and 18 Months" descr="Change in Max Oxygen Consumption from Baseline to Six and 18 Month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48175" cy="2914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ridhar P, Hedrick M, Baker T, Perin J, Conlan 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ange in Max Oxygen Consumption from Baseline to Six and 18 Month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12;7(2):77–8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2.7.2.7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2024-11-20T02:39:42Z</dcterms:created>
  <dcterms:modified xsi:type="dcterms:W3CDTF">2024-11-20T02:39:42Z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