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234300" ContentType="image/png"/>
  <Default Extension="522517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6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bee6038d81.47234300"/>
  <Relationship Id="rId3" Type="http://schemas.openxmlformats.org/officeDocument/2006/relationships/image" Target="../media/logo_673d4bee78ae942.522517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Change in Max Oxygen Consumption from Baseline to Six and 18 Months" descr="Change in Max Oxygen Consumption from Baseline to Six and 18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dhar P, Hedrick M, Baker T, Perin J, Conl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e in Max Oxygen Consumption from Baseline to Six and 18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77–8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7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2024-11-20T02:39:42Z</dcterms:created>
  <dcterms:modified xsi:type="dcterms:W3CDTF">2024-11-20T02:39:42Z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