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433243" ContentType="image/png"/>
  <Default Extension="074884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57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485fc92d341.64433243"/>
  <Relationship Id="rId3" Type="http://schemas.openxmlformats.org/officeDocument/2006/relationships/image" Target="../media/logo_673d485fdb0f732.074884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90875"/>
          <a:chOff x="9525" y="9525"/>
          <a:chExt cx="9229725" cy="3190875"/>
        </a:xfrm>
      </p:grpSpPr>
      <p:pic>
        <p:nvPicPr>
          <p:cNvPr id="1" name="Twenty-eight-month Mortality Rate" descr="Twenty-eight-month Mortality Ra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2428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ridhar P, Hedrick M, Baker T, Perin J, Conla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wenty-eight-month Mortality Ra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77–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7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2024-11-20T02:24:31Z</dcterms:created>
  <dcterms:modified xsi:type="dcterms:W3CDTF">2024-11-20T02:24:31Z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