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046064" ContentType="image/png"/>
  <Default Extension="536350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58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489fb08e151.98046064"/>
  <Relationship Id="rId3" Type="http://schemas.openxmlformats.org/officeDocument/2006/relationships/image" Target="../media/logo_673d489fc03ea72.536350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81575"/>
          <a:chOff x="9525" y="9525"/>
          <a:chExt cx="9229725" cy="4981575"/>
        </a:xfrm>
      </p:grpSpPr>
      <p:pic>
        <p:nvPicPr>
          <p:cNvPr id="1" name="Kaplan–Meier Estimates of All-cause Mortality Out to Three Years in ST-elevation Myocardial Infarction Patients Treated with Bivalirudin Versus Heparin Plus Glycoprotein IIb/IIIa Platelet Inhibitors in the Harmonizing Outcomes with Revascularization and Stents in Acute Myocardial Infarction Trial" descr="Kaplan–Meier Estimates of All-cause Mortality Out to Three Years in ST-elevation Myocardial Infarction Patients Treated with Bivalirudin Versus Heparin Plus Glycoprotein IIb/IIIa Platelet Inhibitors in the Harmonizing Outcomes with Revascularization and Stents in Acute Myocardial Infarction Tr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14850" cy="4114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die B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lan–Meier Estimates of All-cause Mortality Out to Three Years in ST-elevation Myocardial Infarction Patients Treated with Bivalirudin Versus Heparin Plus Glycoprotein IIb/IIIa Platelet Inhibitors in the Harmonizing Outcomes with Revascularization and Stents in Acute Myocardial Infarction Tr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8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8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2024-11-20T02:25:35Z</dcterms:created>
  <dcterms:modified xsi:type="dcterms:W3CDTF">2024-11-20T02:25:35Z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