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792485" ContentType="image/png"/>
  <Default Extension="533901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6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9ebf227321.82792485"/>
  <Relationship Id="rId3" Type="http://schemas.openxmlformats.org/officeDocument/2006/relationships/image" Target="../media/logo_673d49ec123aa22.533901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Kaplan–Meier Estimates of All-cause Mortality Out to Three years in ST-elevation Myocardial Infarction Patients with and without Major Bleeding in the Hospital in the Harmonizing Outcomes with Revascularization and Stents in Acute Myocardial Infarction Trial" descr="Kaplan–Meier Estimates of All-cause Mortality Out to Three years in ST-elevation Myocardial Infarction Patients with and without Major Bleeding in the Hospital in the Harmonizing Outcomes with Revascularization and Stents in Acute Myocardial Infarction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43425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die B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Estimates of All-cause Mortality Out to Three years in ST-elevation Myocardial Infarction Patients with and without Major Bleeding in the Hospital in the Harmonizing Outcomes with Revascularization and Stents in Acute Myocardial Infarction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8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2024-11-20T02:31:08Z</dcterms:created>
  <dcterms:modified xsi:type="dcterms:W3CDTF">2024-11-20T02:31:08Z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