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96247717" ContentType="image/png"/>
  <Default Extension="59419007"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08672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d4c3252d6671.96247717"/>
  <Relationship Id="rId3" Type="http://schemas.openxmlformats.org/officeDocument/2006/relationships/image" Target="../media/logo_673d4c32646dd32.59419007"/>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5372100"/>
          <a:chOff x="9525" y="9525"/>
          <a:chExt cx="9229725" cy="5372100"/>
        </a:xfrm>
      </p:grpSpPr>
      <p:pic>
        <p:nvPicPr>
          <p:cNvPr id="1" name="Landmark Analysis Showing Kaplan–Meier Estimates of the Cumulative Frequency of Definite or Probable Stent Thrombosis at One Year and From One to Five Years (Very Late Stent Thrombosis) Following Primary Percutaneous Coronary Intervention with Drug-eluting Stents Versus Bare Metal Stents for ST-elevation Myocardial Infarction at Moses Cone Heart and Vascular Center1" descr="Landmark Analysis Showing Kaplan–Meier Estimates of the Cumulative Frequency of Definite or Probable Stent Thrombosis at One Year and From One to Five Years (Very Late Stent Thrombosis) Following Primary Percutaneous Coronary Intervention with Drug-eluting Stents Versus Bare Metal Stents for ST-elevation Myocardial Infarction at Moses Cone Heart and Vascular Center1"/>
          <p:cNvPicPr>
            <a:picLocks noChangeAspect="1"/>
          </p:cNvPicPr>
          <p:nvPr/>
        </p:nvPicPr>
        <p:blipFill>
          <a:blip r:embed="rId2"/>
          <a:stretch>
            <a:fillRect/>
          </a:stretch>
        </p:blipFill>
        <p:spPr>
          <a:xfrm>
            <a:off x="9525" y="866775"/>
            <a:ext cx="4505325" cy="4505325"/>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Brodie BR]]></a:t>
            </a:r>
          </a:p>
        </p:txBody>
      </p:sp>
      <p:sp>
        <p:nvSpPr>
          <p:cNvPr id="4" name=""/>
          <p:cNvSpPr txBox="1"/>
          <p:nvPr/>
        </p:nvSpPr>
        <p:spPr>
          <a:xfrm>
            <a:off x="9525" y="31432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Landmark Analysis Showing Kaplan–Meier Estimates of the Cumulative Frequency of Definite or Probable Stent Thrombosis at One Year and From One to Five Years (Very Late Stent Thrombosis) Following Primary Percutaneous Coronary Intervention with Drug-eluting Stents Versus Bare Metal Stents for ST-elevation Myocardial Infarction at Moses Cone Heart and Vascular Center1]]></a:t>
            </a:r>
          </a:p>
        </p:txBody>
      </p:sp>
      <p:sp>
        <p:nvSpPr>
          <p:cNvPr id="5" name=""/>
          <p:cNvSpPr txBox="1"/>
          <p:nvPr/>
        </p:nvSpPr>
        <p:spPr>
          <a:xfrm>
            <a:off x="9525" y="4953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Interventional Cardiology 2012;7(2):81–5]]></a:t>
            </a:r>
          </a:p>
        </p:txBody>
      </p:sp>
      <p:sp>
        <p:nvSpPr>
          <p:cNvPr id="6" name=""/>
          <p:cNvSpPr txBox="1"/>
          <p:nvPr/>
        </p:nvSpPr>
        <p:spPr>
          <a:xfrm>
            <a:off x="9525" y="6667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icr.2012.7.2.81]]></a:t>
            </a:r>
          </a:p>
        </p:txBody>
      </p:sp>
    </p:spTree>
  </p:cSld>
  <p:clrMapOvr>
    <a:masterClrMapping/>
  </p:clrMapOvr>
</p:sld>
</file>

<file path=ppt/theme/theme1.xml><?xml version="1.0" encoding="utf-8"?>
<a:theme xmlns:a="http://schemas.openxmlformats.org/drawingml/2006/main" name="Theme5">
  <a:themeElements>
    <a:clrScheme name="Theme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2024-11-20T02:40:50Z</dcterms:created>
  <dcterms:modified xsi:type="dcterms:W3CDTF">2024-11-20T02:40:50Z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