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63075723" ContentType="image/png"/>
  <Default Extension="17766222"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8662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d4bd06255861.63075723"/>
  <Relationship Id="rId3" Type="http://schemas.openxmlformats.org/officeDocument/2006/relationships/image" Target="../media/logo_673d4bd078cbe22.17766222"/>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5562600"/>
          <a:chOff x="9525" y="9525"/>
          <a:chExt cx="9229725" cy="5562600"/>
        </a:xfrm>
      </p:grpSpPr>
      <p:pic>
        <p:nvPicPr>
          <p:cNvPr id="1" name="Benefit of Drug-eluting Stents Versus Bare Metal Stents in Reducing Target Lesion Revascularisation at One Year Based on the Risk Score for Target Lesion Revascularisation from the Harmonizing Outcomes with Revascularization and Stents in Acute Myocardial Infarction Trial" descr="Benefit of Drug-eluting Stents Versus Bare Metal Stents in Reducing Target Lesion Revascularisation at One Year Based on the Risk Score for Target Lesion Revascularisation from the Harmonizing Outcomes with Revascularization and Stents in Acute Myocardial Infarction Trial"/>
          <p:cNvPicPr>
            <a:picLocks noChangeAspect="1"/>
          </p:cNvPicPr>
          <p:nvPr/>
        </p:nvPicPr>
        <p:blipFill>
          <a:blip r:embed="rId2"/>
          <a:stretch>
            <a:fillRect/>
          </a:stretch>
        </p:blipFill>
        <p:spPr>
          <a:xfrm>
            <a:off x="9525" y="866775"/>
            <a:ext cx="4657725" cy="469582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Brodie BR]]></a:t>
            </a:r>
          </a:p>
        </p:txBody>
      </p:sp>
      <p:sp>
        <p:nvSpPr>
          <p:cNvPr id="4" name=""/>
          <p:cNvSpPr txBox="1"/>
          <p:nvPr/>
        </p:nvSpPr>
        <p:spPr>
          <a:xfrm>
            <a:off x="9525" y="31432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Benefit of Drug-eluting Stents Versus Bare Metal Stents in Reducing Target Lesion Revascularisation at One Year Based on the Risk Score for Target Lesion Revascularisation from the Harmonizing Outcomes with Revascularization and Stents in Acute Myocardial Infarction Trial]]></a:t>
            </a:r>
          </a:p>
        </p:txBody>
      </p:sp>
      <p:sp>
        <p:nvSpPr>
          <p:cNvPr id="5" name=""/>
          <p:cNvSpPr txBox="1"/>
          <p:nvPr/>
        </p:nvSpPr>
        <p:spPr>
          <a:xfrm>
            <a:off x="9525" y="4953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Interventional Cardiology 2012;7(2):81–5]]></a:t>
            </a:r>
          </a:p>
        </p:txBody>
      </p:sp>
      <p:sp>
        <p:nvSpPr>
          <p:cNvPr id="6" name=""/>
          <p:cNvSpPr txBox="1"/>
          <p:nvPr/>
        </p:nvSpPr>
        <p:spPr>
          <a:xfrm>
            <a:off x="9525" y="6667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icr.2012.7.2.81]]></a:t>
            </a:r>
          </a:p>
        </p:txBody>
      </p:sp>
    </p:spTree>
  </p:cSld>
  <p:clrMapOvr>
    <a:masterClrMapping/>
  </p:clrMapOvr>
</p:sld>
</file>

<file path=ppt/theme/theme1.xml><?xml version="1.0" encoding="utf-8"?>
<a:theme xmlns:a="http://schemas.openxmlformats.org/drawingml/2006/main" name="Theme31">
  <a:themeElements>
    <a:clrScheme name="Theme3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2024-11-20T02:39:12Z</dcterms:created>
  <dcterms:modified xsi:type="dcterms:W3CDTF">2024-11-20T02:39:12Z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