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817997" ContentType="image/png"/>
  <Default Extension="93204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2938ef201.25817997"/>
  <Relationship Id="rId3" Type="http://schemas.openxmlformats.org/officeDocument/2006/relationships/image" Target="../media/logo_673d3c294a6f152.93204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Relationship Between Time to Reperfusion and Myocardial Salvage and Survival in Patients with ST-elevation Myocardial Infarction Treated with Reperfusion Therapy" descr="Relationship Between Time to Reperfusion and Myocardial Salvage and Survival in Patients with ST-elevation Myocardial Infarction Treated with Reperfus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die B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 Between Time to Reperfusion and Myocardial Salvage and Survival in Patients with ST-elevation Myocardial Infarction Treated with Reperfus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8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2024-11-20T01:32:25Z</dcterms:created>
  <dcterms:modified xsi:type="dcterms:W3CDTF">2024-11-20T01:32:25Z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