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5817997" ContentType="image/png"/>
  <Default Extension="9320427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26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c2938ef201.25817997"/>
  <Relationship Id="rId3" Type="http://schemas.openxmlformats.org/officeDocument/2006/relationships/image" Target="../media/logo_673d3c294a6f152.9320427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91100"/>
          <a:chOff x="9525" y="9525"/>
          <a:chExt cx="9229725" cy="4991100"/>
        </a:xfrm>
      </p:grpSpPr>
      <p:pic>
        <p:nvPicPr>
          <p:cNvPr id="1" name="Relationship Between Time to Reperfusion and Myocardial Salvage and Survival in Patients with ST-elevation Myocardial Infarction Treated with Reperfusion Therapy" descr="Relationship Between Time to Reperfusion and Myocardial Salvage and Survival in Patients with ST-elevation Myocardial Infarction Treated with Reperfusion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495800" cy="4124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odie B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lationship Between Time to Reperfusion and Myocardial Salvage and Survival in Patients with ST-elevation Myocardial Infarction Treated with Reperfusion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12;7(2):81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2.7.2.8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2024-11-20T01:32:25Z</dcterms:created>
  <dcterms:modified xsi:type="dcterms:W3CDTF">2024-11-20T01:32:25Z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