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475130" ContentType="image/png"/>
  <Default Extension="10117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59122fd01.99475130"/>
  <Relationship Id="rId3" Type="http://schemas.openxmlformats.org/officeDocument/2006/relationships/image" Target="../media/logo_673d3f591fce552.10117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Factors Associated with Increased Incidence of No Reflow Phenomenon" descr="Factors Associated with Increased Incidence of No Reflow Phenomen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dhan A, Bhandari M, Vishwakarma P, Set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Associated with Increased Incidence of No Reflow Phenomen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2024-11-20T01:46:01Z</dcterms:created>
  <dcterms:modified xsi:type="dcterms:W3CDTF">2024-11-20T01:46:01Z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