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363111" ContentType="image/png"/>
  <Default Extension="80633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56b760451.60363111"/>
  <Relationship Id="rId3" Type="http://schemas.openxmlformats.org/officeDocument/2006/relationships/image" Target="../media/logo_673d3b56bf03d42.80633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Thrombus Burden in the First and Deferred Coronary Angiograms of the Patient" descr="Comparison of Thrombus Burden in the First and Deferred Coronary Angiograms of th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62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dhan A, Bhandari M, Vishwakarma P, Seth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Thrombus Burden in the First and Deferred Coronary Angiograms of th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2024-11-20T01:28:54Z</dcterms:created>
  <dcterms:modified xsi:type="dcterms:W3CDTF">2024-11-20T01:28:54Z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