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0363111" ContentType="image/png"/>
  <Default Extension="806338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24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b56b760451.60363111"/>
  <Relationship Id="rId3" Type="http://schemas.openxmlformats.org/officeDocument/2006/relationships/image" Target="../media/logo_673d3b56bf03d42.806338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mparison of Thrombus Burden in the First and Deferred Coronary Angiograms of the Patient" descr="Comparison of Thrombus Burden in the First and Deferred Coronary Angiograms of the Pati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624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adhan A, Bhandari M, Vishwakarma P, Sethi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Thrombus Burden in the First and Deferred Coronary Angiograms of the Pati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2024-11-20T01:28:54Z</dcterms:created>
  <dcterms:modified xsi:type="dcterms:W3CDTF">2024-11-20T01:28:54Z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