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991368" ContentType="image/png"/>
  <Default Extension="592772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12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6fd1206061.81991368"/>
  <Relationship Id="rId3" Type="http://schemas.openxmlformats.org/officeDocument/2006/relationships/image" Target="../media/logo_673d36fd273c742.592772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38750"/>
          <a:chOff x="9525" y="9525"/>
          <a:chExt cx="9229725" cy="5238750"/>
        </a:xfrm>
      </p:grpSpPr>
      <p:pic>
        <p:nvPicPr>
          <p:cNvPr id="1" name="Potential Advantage and Pitfalls of a Deferred Stenting Strategy Compared to Immediate Stenting in Patients with High Thrombus Burden" descr="Potential Advantage and Pitfalls of a Deferred Stenting Strategy Compared to Immediate Stenting in Patients with High Thrombus Burd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72000" cy="4371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adhan A, Bhandari M, Vishwakarma P, Seth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Advantage and Pitfalls of a Deferred Stenting Strategy Compared to Immediate Stenting in Patients with High Thrombus Burd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2024-11-20T01:10:21Z</dcterms:created>
  <dcterms:modified xsi:type="dcterms:W3CDTF">2024-11-20T01:10:21Z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