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760038" ContentType="image/png"/>
  <Default Extension="580422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0000c5371.62760038"/>
  <Relationship Id="rId3" Type="http://schemas.openxmlformats.org/officeDocument/2006/relationships/image" Target="../media/logo_673d3d001464f92.580422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Non-uniform Time Intervals Between Index and Deferred Angiograms Across Various Randomised and Non-randomised Studies" descr="Non-uniform Time Intervals Between Index and Deferred Angiograms Across Various Randomised and Non-randomised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752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dhan A, Bhandari M, Vishwakarma P, Seth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uniform Time Intervals Between Index and Deferred Angiograms Across Various Randomised and Non-randomised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2024-11-20T01:36:00Z</dcterms:created>
  <dcterms:modified xsi:type="dcterms:W3CDTF">2024-11-20T01:36:00Z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