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173645" ContentType="image/png"/>
  <Default Extension="109148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14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783c00c881.22173645"/>
  <Relationship Id="rId3" Type="http://schemas.openxmlformats.org/officeDocument/2006/relationships/image" Target="../media/logo_673d3783cdb2a92.109148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00650"/>
          <a:chOff x="9525" y="9525"/>
          <a:chExt cx="9229725" cy="5200650"/>
        </a:xfrm>
      </p:grpSpPr>
      <p:pic>
        <p:nvPicPr>
          <p:cNvPr id="1" name="A Suggested Algorithm Regarding Optimal Use of a Deferred Strategy During Percutaneous Coronary Intervention of STEMI" descr="A Suggested Algorithm Regarding Optimal Use of a Deferred Strategy During Percutaneous Coronary Intervention of STEM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333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adhan A, Bhandari M, Vishwakarma P, Seth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Suggested Algorithm Regarding Optimal Use of a Deferred Strategy During Percutaneous Coronary Intervention of STEM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2024-11-20T01:12:35Z</dcterms:created>
  <dcterms:modified xsi:type="dcterms:W3CDTF">2024-11-20T01:12:35Z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