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120560" ContentType="image/png"/>
  <Default Extension="622786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8949312351.86120560"/>
  <Relationship Id="rId3" Type="http://schemas.openxmlformats.org/officeDocument/2006/relationships/image" Target="../media/logo_673d389497e5712.622786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43175"/>
          <a:chOff x="9525" y="9525"/>
          <a:chExt cx="9229725" cy="2543175"/>
        </a:xfrm>
      </p:grpSpPr>
      <p:pic>
        <p:nvPicPr>
          <p:cNvPr id="1" name="EXCEL Trial Outcomes at 30 Days, 3 Years and 5 Years" descr="EXCEL Trial Outcomes at 30 Days, 3 Years and 5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81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vanzas P, Kaski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CEL Trial Outcomes at 30 Days, 3 Years and 5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2024-11-20T01:17:08Z</dcterms:created>
  <dcterms:modified xsi:type="dcterms:W3CDTF">2024-11-20T01:17:08Z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