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59954" ContentType="image/png"/>
  <Default Extension="199526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86afa3a11.33759954"/>
  <Relationship Id="rId3" Type="http://schemas.openxmlformats.org/officeDocument/2006/relationships/image" Target="../media/logo_673d3e86cc47722.199526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The Most Common Glucose-lowering Drug Classes Used in Type 2 Diabetes and Their Sites of Action" descr="The Most Common Glucose-lowering Drug Classes Used in Type 2 Diabetes and Their Sites of 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T, Riello RJ, Inzucc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ost Common Glucose-lowering Drug Classes Used in Type 2 Diabetes and Their Sites of 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1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2024-11-20T01:42:30Z</dcterms:created>
  <dcterms:modified xsi:type="dcterms:W3CDTF">2024-11-20T01:42:30Z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