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436149" ContentType="image/png"/>
  <Default Extension="100979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4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baf8f49e41.25436149"/>
  <Relationship Id="rId3" Type="http://schemas.openxmlformats.org/officeDocument/2006/relationships/image" Target="../media/logo_673d3bafadef282.100979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57900"/>
          <a:chOff x="9525" y="9525"/>
          <a:chExt cx="9229725" cy="6057900"/>
        </a:xfrm>
      </p:grpSpPr>
      <p:pic>
        <p:nvPicPr>
          <p:cNvPr id="1" name="Overview of Cardiovascular Outcome Trials with Glucose-lowering Therapies" descr="Overview of Cardiovascular Outcome Trials with Glucose-lowering Therap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295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hmad T, Riello RJ, Inzucchi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view of Cardiovascular Outcome Trials with Glucose-lowering Therap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01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2024-11-20T01:30:23Z</dcterms:created>
  <dcterms:modified xsi:type="dcterms:W3CDTF">2024-11-20T01:30:23Z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