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585905" ContentType="image/png"/>
  <Default Extension="260641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18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8f7c90ad91.29585905"/>
  <Relationship Id="rId3" Type="http://schemas.openxmlformats.org/officeDocument/2006/relationships/image" Target="../media/logo_673d38f7e844f02.260641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62500"/>
          <a:chOff x="9525" y="9525"/>
          <a:chExt cx="9229725" cy="4762500"/>
        </a:xfrm>
      </p:grpSpPr>
      <p:pic>
        <p:nvPicPr>
          <p:cNvPr id="1" name="Prescribing Information for Glucagon-like Peptide-1 Receptor Agonists and Sodium–Glucose Cotransporter 2 Inhibitors (Based on US Labels)" descr="Prescribing Information for Glucagon-like Peptide-1 Receptor Agonists and Sodium–Glucose Cotransporter 2 Inhibitors (Based on US Label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895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hmad T, Riello RJ, Inzucchi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scribing Information for Glucagon-like Peptide-1 Receptor Agonists and Sodium–Glucose Cotransporter 2 Inhibitors (Based on US Label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01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2024-11-20T01:18:47Z</dcterms:created>
  <dcterms:modified xsi:type="dcterms:W3CDTF">2024-11-20T01:18:47Z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