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062459" ContentType="image/png"/>
  <Default Extension="261922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811cb86911.76062459"/>
  <Relationship Id="rId3" Type="http://schemas.openxmlformats.org/officeDocument/2006/relationships/image" Target="../media/logo_673d3811e4d9202.261922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10375"/>
          <a:chOff x="9525" y="9525"/>
          <a:chExt cx="9229725" cy="6810375"/>
        </a:xfrm>
      </p:grpSpPr>
      <p:pic>
        <p:nvPicPr>
          <p:cNvPr id="1" name="Practical Advice for the Safe Use of Glucagon-Like Peptide-1 Receptor Agonists and Sodium–Glucose Cotransporter 2 Inhibitors" descr="Practical Advice for the Safe Use of Glucagon-Like Peptide-1 Receptor Agonists and Sodium–Glucose Cotransporter 2 Inhibi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943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ad T, Riello RJ, Inzucc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ctical Advice for the Safe Use of Glucagon-Like Peptide-1 Receptor Agonists and Sodium–Glucose Cotransporter 2 Inhibi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1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2024-11-20T01:14:57Z</dcterms:created>
  <dcterms:modified xsi:type="dcterms:W3CDTF">2024-11-20T01:14:57Z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