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8515248" ContentType="image/png"/>
  <Default Extension="7366290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8227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3acd1d7d301.48515248"/>
  <Relationship Id="rId3" Type="http://schemas.openxmlformats.org/officeDocument/2006/relationships/image" Target="../media/logo_673d3acd3faec82.7366290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410075"/>
          <a:chOff x="9525" y="9525"/>
          <a:chExt cx="9229725" cy="4410075"/>
        </a:xfrm>
      </p:grpSpPr>
      <p:pic>
        <p:nvPicPr>
          <p:cNvPr id="1" name="Comparison of Contemporary Guidelines for the Diagnosis and Management of Patients With Microvascular Angina and Coronary Microvascular Dysfunction" descr="Comparison of Contemporary Guidelines for the Diagnosis and Management of Patients With Microvascular Angina and Coronary Microvascular Dysfunc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6667500" cy="35433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Godo S, Takahashi J, Yasuda S, Shimokawa H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omparison of Contemporary Guidelines for the Diagnosis and Management of Patients With Microvascular Angina and Coronary Microvascular Dysfunc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1;16:e13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0.47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0">
  <a:themeElements>
    <a:clrScheme name="Theme9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2024-11-20T01:26:37Z</dcterms:created>
  <dcterms:modified xsi:type="dcterms:W3CDTF">2024-11-20T01:26:37Z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