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515248" ContentType="image/png"/>
  <Default Extension="736629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2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acd1d7d301.48515248"/>
  <Relationship Id="rId3" Type="http://schemas.openxmlformats.org/officeDocument/2006/relationships/image" Target="../media/logo_673d3acd3faec82.736629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10075"/>
          <a:chOff x="9525" y="9525"/>
          <a:chExt cx="9229725" cy="4410075"/>
        </a:xfrm>
      </p:grpSpPr>
      <p:pic>
        <p:nvPicPr>
          <p:cNvPr id="1" name="Comparison of Contemporary Guidelines for the Diagnosis and Management of Patients With Microvascular Angina and Coronary Microvascular Dysfunction" descr="Comparison of Contemporary Guidelines for the Diagnosis and Management of Patients With Microvascular Angina and Coronary Microvascular Dysfun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543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do S, Takahashi J, Yasuda S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Contemporary Guidelines for the Diagnosis and Management of Patients With Microvascular Angina and Coronary Microvascular Dysfun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2024-11-20T01:26:37Z</dcterms:created>
  <dcterms:modified xsi:type="dcterms:W3CDTF">2024-11-20T01:26:37Z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